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3"/>
  </p:sldMasterIdLst>
  <p:notesMasterIdLst>
    <p:notesMasterId r:id="rId36"/>
  </p:notesMasterIdLst>
  <p:handoutMasterIdLst>
    <p:handoutMasterId r:id="rId37"/>
  </p:handoutMasterIdLst>
  <p:sldIdLst>
    <p:sldId id="289" r:id="rId4"/>
    <p:sldId id="420" r:id="rId5"/>
    <p:sldId id="421" r:id="rId6"/>
    <p:sldId id="422" r:id="rId7"/>
    <p:sldId id="423" r:id="rId8"/>
    <p:sldId id="424" r:id="rId9"/>
    <p:sldId id="425" r:id="rId10"/>
    <p:sldId id="426" r:id="rId11"/>
    <p:sldId id="449" r:id="rId12"/>
    <p:sldId id="427" r:id="rId13"/>
    <p:sldId id="428" r:id="rId14"/>
    <p:sldId id="430" r:id="rId15"/>
    <p:sldId id="429" r:id="rId16"/>
    <p:sldId id="431" r:id="rId17"/>
    <p:sldId id="432" r:id="rId18"/>
    <p:sldId id="433" r:id="rId19"/>
    <p:sldId id="434" r:id="rId20"/>
    <p:sldId id="435" r:id="rId21"/>
    <p:sldId id="437" r:id="rId22"/>
    <p:sldId id="438" r:id="rId23"/>
    <p:sldId id="436" r:id="rId24"/>
    <p:sldId id="473" r:id="rId25"/>
    <p:sldId id="439" r:id="rId26"/>
    <p:sldId id="440" r:id="rId27"/>
    <p:sldId id="441" r:id="rId28"/>
    <p:sldId id="442" r:id="rId29"/>
    <p:sldId id="443" r:id="rId30"/>
    <p:sldId id="444" r:id="rId31"/>
    <p:sldId id="445" r:id="rId32"/>
    <p:sldId id="446" r:id="rId33"/>
    <p:sldId id="447" r:id="rId34"/>
    <p:sldId id="448" r:id="rId35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Clr>
        <a:schemeClr val="tx1"/>
      </a:buClr>
      <a:buFont typeface="Arial" panose="020B0604020202020204" pitchFamily="34" charset="0"/>
      <a:buNone/>
      <a:defRPr sz="2800" b="1" i="0" u="none" kern="1200" baseline="0">
        <a:solidFill>
          <a:schemeClr val="tx1"/>
        </a:solidFill>
        <a:latin typeface="楷体_GB2312" pitchFamily="49" charset="-122"/>
        <a:ea typeface="Arial" panose="020B0604020202020204" pitchFamily="34" charset="0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Clr>
        <a:schemeClr val="tx1"/>
      </a:buClr>
      <a:buFont typeface="Arial" panose="020B0604020202020204" pitchFamily="34" charset="0"/>
      <a:buNone/>
      <a:defRPr sz="2800" b="1" i="0" u="none" kern="1200" baseline="0">
        <a:solidFill>
          <a:schemeClr val="tx1"/>
        </a:solidFill>
        <a:latin typeface="楷体_GB2312" pitchFamily="49" charset="-122"/>
        <a:ea typeface="Arial" panose="020B0604020202020204" pitchFamily="34" charset="0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Clr>
        <a:schemeClr val="tx1"/>
      </a:buClr>
      <a:buFont typeface="Arial" panose="020B0604020202020204" pitchFamily="34" charset="0"/>
      <a:buNone/>
      <a:defRPr sz="2800" b="1" i="0" u="none" kern="1200" baseline="0">
        <a:solidFill>
          <a:schemeClr val="tx1"/>
        </a:solidFill>
        <a:latin typeface="楷体_GB2312" pitchFamily="49" charset="-122"/>
        <a:ea typeface="Arial" panose="020B0604020202020204" pitchFamily="34" charset="0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Clr>
        <a:schemeClr val="tx1"/>
      </a:buClr>
      <a:buFont typeface="Arial" panose="020B0604020202020204" pitchFamily="34" charset="0"/>
      <a:buNone/>
      <a:defRPr sz="2800" b="1" i="0" u="none" kern="1200" baseline="0">
        <a:solidFill>
          <a:schemeClr val="tx1"/>
        </a:solidFill>
        <a:latin typeface="楷体_GB2312" pitchFamily="49" charset="-122"/>
        <a:ea typeface="Arial" panose="020B0604020202020204" pitchFamily="34" charset="0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Clr>
        <a:schemeClr val="tx1"/>
      </a:buClr>
      <a:buFont typeface="Arial" panose="020B0604020202020204" pitchFamily="34" charset="0"/>
      <a:buNone/>
      <a:defRPr sz="2800" b="1" i="0" u="none" kern="1200" baseline="0">
        <a:solidFill>
          <a:schemeClr val="tx1"/>
        </a:solidFill>
        <a:latin typeface="楷体_GB2312" pitchFamily="49" charset="-122"/>
        <a:ea typeface="Arial" panose="020B0604020202020204" pitchFamily="34" charset="0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Clr>
        <a:schemeClr val="tx1"/>
      </a:buClr>
      <a:buFont typeface="Arial" panose="020B0604020202020204" pitchFamily="34" charset="0"/>
      <a:buNone/>
      <a:defRPr sz="2800" b="1" i="0" u="none" kern="1200" baseline="0">
        <a:solidFill>
          <a:schemeClr val="tx1"/>
        </a:solidFill>
        <a:latin typeface="楷体_GB2312" pitchFamily="49" charset="-122"/>
        <a:ea typeface="Arial" panose="020B0604020202020204" pitchFamily="34" charset="0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Clr>
        <a:schemeClr val="tx1"/>
      </a:buClr>
      <a:buFont typeface="Arial" panose="020B0604020202020204" pitchFamily="34" charset="0"/>
      <a:buNone/>
      <a:defRPr sz="2800" b="1" i="0" u="none" kern="1200" baseline="0">
        <a:solidFill>
          <a:schemeClr val="tx1"/>
        </a:solidFill>
        <a:latin typeface="楷体_GB2312" pitchFamily="49" charset="-122"/>
        <a:ea typeface="Arial" panose="020B0604020202020204" pitchFamily="34" charset="0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Clr>
        <a:schemeClr val="tx1"/>
      </a:buClr>
      <a:buFont typeface="Arial" panose="020B0604020202020204" pitchFamily="34" charset="0"/>
      <a:buNone/>
      <a:defRPr sz="2800" b="1" i="0" u="none" kern="1200" baseline="0">
        <a:solidFill>
          <a:schemeClr val="tx1"/>
        </a:solidFill>
        <a:latin typeface="楷体_GB2312" pitchFamily="49" charset="-122"/>
        <a:ea typeface="Arial" panose="020B0604020202020204" pitchFamily="34" charset="0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Clr>
        <a:schemeClr val="tx1"/>
      </a:buClr>
      <a:buFont typeface="Arial" panose="020B0604020202020204" pitchFamily="34" charset="0"/>
      <a:buNone/>
      <a:defRPr sz="2800" b="1" i="0" u="none" kern="1200" baseline="0">
        <a:solidFill>
          <a:schemeClr val="tx1"/>
        </a:solidFill>
        <a:latin typeface="楷体_GB2312" pitchFamily="49" charset="-122"/>
        <a:ea typeface="Arial" panose="020B0604020202020204" pitchFamily="34" charset="0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0" Type="http://schemas.openxmlformats.org/officeDocument/2006/relationships/tableStyles" Target="tableStyles.xml"/><Relationship Id="rId4" Type="http://schemas.openxmlformats.org/officeDocument/2006/relationships/slide" Target="slides/slide1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handoutMaster" Target="handoutMasters/handoutMaster1.xml"/><Relationship Id="rId36" Type="http://schemas.openxmlformats.org/officeDocument/2006/relationships/notesMaster" Target="notesMasters/notesMaster1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jpeg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jpeg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4.jpeg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7" Type="http://schemas.openxmlformats.org/officeDocument/2006/relationships/image" Target="../media/image4.jpeg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4.png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8.png"/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5.png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9.png"/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image" Target="../media/image65.png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image" Target="../media/image7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